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263" r:id="rId4"/>
    <p:sldId id="300" r:id="rId5"/>
    <p:sldId id="29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78"/>
    <p:restoredTop sz="92182"/>
  </p:normalViewPr>
  <p:slideViewPr>
    <p:cSldViewPr>
      <p:cViewPr varScale="1">
        <p:scale>
          <a:sx n="115" d="100"/>
          <a:sy n="115" d="100"/>
        </p:scale>
        <p:origin x="856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en.wikipedia.org/wiki/Help:Pronunciation_respelling_ke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okeh.pydata.org/en/latest/docs/reference/io.html#bokeh.io.show" TargetMode="External"/><Relationship Id="rId4" Type="http://schemas.openxmlformats.org/officeDocument/2006/relationships/hyperlink" Target="http://bokeh.pydata.org/en/latest/docs/reference/io.html#bokeh.io.sav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okeh.pydata.org/en/latest/docs/reference/io.html#bokeh.io.output_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Bokeh</a:t>
            </a:r>
            <a:r>
              <a:rPr lang="en-US" dirty="0" smtClean="0"/>
              <a:t> - </a:t>
            </a:r>
            <a:r>
              <a:rPr lang="en-US" b="1" i="1" dirty="0">
                <a:hlinkClick r:id="rId2" tooltip="Help:Pronunciation respelling key"/>
              </a:rPr>
              <a:t>BOH</a:t>
            </a:r>
            <a:r>
              <a:rPr lang="en-US" i="1" dirty="0">
                <a:hlinkClick r:id="rId2" tooltip="Help:Pronunciation respelling key"/>
              </a:rPr>
              <a:t>-kay</a:t>
            </a:r>
            <a:r>
              <a:rPr lang="en-US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http://</a:t>
            </a:r>
            <a:r>
              <a:rPr lang="en-US" dirty="0" err="1"/>
              <a:t>bokeh.pydata.org</a:t>
            </a:r>
            <a:r>
              <a:rPr lang="en-US" dirty="0"/>
              <a:t>/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28950"/>
            <a:ext cx="6400800" cy="131445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Pete Alonzi</a:t>
            </a:r>
          </a:p>
          <a:p>
            <a:r>
              <a:rPr lang="en-US" dirty="0" smtClean="0"/>
              <a:t>University of Virginia Library</a:t>
            </a:r>
          </a:p>
          <a:p>
            <a:r>
              <a:rPr lang="en-US" dirty="0" smtClean="0"/>
              <a:t>Research Data Services</a:t>
            </a:r>
          </a:p>
          <a:p>
            <a:r>
              <a:rPr lang="en-US" dirty="0" err="1" smtClean="0"/>
              <a:t>Data.library.virginia.edu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143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the </a:t>
            </a:r>
            <a:r>
              <a:rPr lang="en-US" dirty="0" err="1" smtClean="0"/>
              <a:t>Bokeh</a:t>
            </a:r>
            <a:r>
              <a:rPr lang="en-US" dirty="0" smtClean="0"/>
              <a:t> package</a:t>
            </a:r>
          </a:p>
          <a:p>
            <a:r>
              <a:rPr lang="en-US" dirty="0" smtClean="0"/>
              <a:t>Make some plots as a group</a:t>
            </a:r>
          </a:p>
          <a:p>
            <a:r>
              <a:rPr lang="en-US" dirty="0" smtClean="0"/>
              <a:t>Have time for individual work making plots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80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 of </a:t>
            </a:r>
            <a:r>
              <a:rPr lang="en-US" dirty="0" err="1" smtClean="0"/>
              <a:t>Bokeh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 err="1"/>
              <a:t>c</a:t>
            </a:r>
            <a:r>
              <a:rPr lang="en-US" sz="2700" dirty="0" err="1" smtClean="0"/>
              <a:t>onda</a:t>
            </a:r>
            <a:r>
              <a:rPr lang="en-US" sz="2700" dirty="0" smtClean="0"/>
              <a:t> list | grep </a:t>
            </a:r>
            <a:r>
              <a:rPr lang="en-US" sz="2700" dirty="0" err="1" smtClean="0"/>
              <a:t>bokeh</a:t>
            </a:r>
            <a:endParaRPr lang="en-US" sz="2700" dirty="0" smtClean="0"/>
          </a:p>
          <a:p>
            <a:r>
              <a:rPr lang="en-US" sz="2700" dirty="0"/>
              <a:t>p</a:t>
            </a:r>
            <a:r>
              <a:rPr lang="en-US" sz="2700" dirty="0" smtClean="0"/>
              <a:t>ip freeze | grep </a:t>
            </a:r>
            <a:r>
              <a:rPr lang="en-US" sz="2700" dirty="0" err="1" smtClean="0"/>
              <a:t>bokeh</a:t>
            </a:r>
            <a:endParaRPr lang="en-US" sz="2700" dirty="0" smtClean="0"/>
          </a:p>
          <a:p>
            <a:endParaRPr lang="en-US" sz="2700" dirty="0"/>
          </a:p>
          <a:p>
            <a:r>
              <a:rPr lang="en-US" sz="2700" dirty="0" err="1"/>
              <a:t>c</a:t>
            </a:r>
            <a:r>
              <a:rPr lang="en-US" sz="2700" dirty="0" err="1" smtClean="0"/>
              <a:t>onda</a:t>
            </a:r>
            <a:r>
              <a:rPr lang="en-US" sz="2700" dirty="0" smtClean="0"/>
              <a:t> install </a:t>
            </a:r>
            <a:r>
              <a:rPr lang="en-US" sz="2700" dirty="0" err="1" smtClean="0"/>
              <a:t>bokeh</a:t>
            </a:r>
            <a:endParaRPr lang="en-US" sz="2700" dirty="0" smtClean="0"/>
          </a:p>
          <a:p>
            <a:r>
              <a:rPr lang="en-US" sz="2700" dirty="0"/>
              <a:t>p</a:t>
            </a:r>
            <a:r>
              <a:rPr lang="en-US" sz="2700" dirty="0" smtClean="0"/>
              <a:t>ip install </a:t>
            </a:r>
            <a:r>
              <a:rPr lang="en-US" sz="2700" dirty="0" err="1" smtClean="0"/>
              <a:t>bokeh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37473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bokeh.pydata.org</a:t>
            </a:r>
            <a:r>
              <a:rPr lang="en-US" dirty="0"/>
              <a:t>/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46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http://</a:t>
            </a:r>
            <a:r>
              <a:rPr lang="en-US" sz="2800" dirty="0" err="1"/>
              <a:t>bokeh.pydata.org</a:t>
            </a:r>
            <a:r>
              <a:rPr lang="en-US" sz="2800" dirty="0"/>
              <a:t>/</a:t>
            </a:r>
            <a:r>
              <a:rPr lang="en-US" sz="2800" dirty="0" err="1"/>
              <a:t>en</a:t>
            </a:r>
            <a:r>
              <a:rPr lang="en-US" sz="2800" dirty="0"/>
              <a:t>/latest/docs/</a:t>
            </a:r>
            <a:r>
              <a:rPr lang="en-US" sz="2800" dirty="0" err="1"/>
              <a:t>user_guide</a:t>
            </a:r>
            <a:r>
              <a:rPr lang="en-US" sz="2800" dirty="0"/>
              <a:t>/</a:t>
            </a:r>
            <a:r>
              <a:rPr lang="en-US" sz="2800" dirty="0" err="1"/>
              <a:t>quickstart.html#userguide-quickstart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Prepare some data (in this case plain python lists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Tell </a:t>
            </a:r>
            <a:r>
              <a:rPr lang="en-US" dirty="0" err="1"/>
              <a:t>Bokeh</a:t>
            </a:r>
            <a:r>
              <a:rPr lang="en-US" dirty="0"/>
              <a:t> where to generate output (in this case using </a:t>
            </a:r>
            <a:r>
              <a:rPr lang="en-US" dirty="0">
                <a:hlinkClick r:id="rId2" tooltip="bokeh.io.output_file"/>
              </a:rPr>
              <a:t>output_file()</a:t>
            </a:r>
            <a:r>
              <a:rPr lang="en-US" dirty="0"/>
              <a:t>, with the filename "</a:t>
            </a:r>
            <a:r>
              <a:rPr lang="en-US" dirty="0" err="1"/>
              <a:t>lines.html</a:t>
            </a:r>
            <a:r>
              <a:rPr lang="en-US" dirty="0" smtClean="0"/>
              <a:t>").</a:t>
            </a:r>
          </a:p>
          <a:p>
            <a:r>
              <a:rPr lang="en-US" dirty="0" smtClean="0"/>
              <a:t>Call</a:t>
            </a:r>
            <a:r>
              <a:rPr lang="en-US" dirty="0"/>
              <a:t> figure() to create a plot with some overall options like title, tools and axes labels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Add </a:t>
            </a:r>
            <a:r>
              <a:rPr lang="en-US" dirty="0"/>
              <a:t>renderers (in this case, </a:t>
            </a:r>
            <a:r>
              <a:rPr lang="en-US" dirty="0" err="1"/>
              <a:t>Figure.line</a:t>
            </a:r>
            <a:r>
              <a:rPr lang="en-US" dirty="0"/>
              <a:t>) for our data, with visual customizations like colors, legends and widths to the plot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Ask </a:t>
            </a:r>
            <a:r>
              <a:rPr lang="en-US" dirty="0" err="1"/>
              <a:t>Bokeh</a:t>
            </a:r>
            <a:r>
              <a:rPr lang="en-US" dirty="0"/>
              <a:t> to </a:t>
            </a:r>
            <a:r>
              <a:rPr lang="en-US" dirty="0">
                <a:hlinkClick r:id="rId3" tooltip="bokeh.io.show"/>
              </a:rPr>
              <a:t>show()</a:t>
            </a:r>
            <a:r>
              <a:rPr lang="en-US" dirty="0"/>
              <a:t> or </a:t>
            </a:r>
            <a:r>
              <a:rPr lang="en-US" dirty="0">
                <a:hlinkClick r:id="rId4" tooltip="bokeh.io.save"/>
              </a:rPr>
              <a:t>save()</a:t>
            </a:r>
            <a:r>
              <a:rPr lang="en-US" dirty="0"/>
              <a:t> the results.</a:t>
            </a:r>
          </a:p>
        </p:txBody>
      </p:sp>
    </p:spTree>
    <p:extLst>
      <p:ext uri="{BB962C8B-B14F-4D97-AF65-F5344CB8AC3E}">
        <p14:creationId xmlns:p14="http://schemas.microsoft.com/office/powerpoint/2010/main" val="1325968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7016</TotalTime>
  <Words>79</Words>
  <Application>Microsoft Macintosh PowerPoint</Application>
  <PresentationFormat>On-screen Show (16:9)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Bokeh - BOH-kay   http://bokeh.pydata.org/</vt:lpstr>
      <vt:lpstr>Goals</vt:lpstr>
      <vt:lpstr>Installation of Bokeh</vt:lpstr>
      <vt:lpstr>http://bokeh.pydata.org/</vt:lpstr>
      <vt:lpstr>http://bokeh.pydata.org/en/latest/docs/user_guide/quickstart.html#userguide-quickstart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Python</dc:title>
  <dc:creator>Alonzi, Loreto Peter (lpa2a)</dc:creator>
  <cp:lastModifiedBy>Microsoft Office User</cp:lastModifiedBy>
  <cp:revision>32</cp:revision>
  <dcterms:created xsi:type="dcterms:W3CDTF">2006-08-16T00:00:00Z</dcterms:created>
  <dcterms:modified xsi:type="dcterms:W3CDTF">2017-09-26T20:50:18Z</dcterms:modified>
</cp:coreProperties>
</file>