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1" r:id="rId3"/>
    <p:sldId id="262" r:id="rId4"/>
    <p:sldId id="263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036"/>
    <p:restoredTop sz="94718"/>
  </p:normalViewPr>
  <p:slideViewPr>
    <p:cSldViewPr snapToGrid="0" snapToObjects="1">
      <p:cViewPr varScale="1">
        <p:scale>
          <a:sx n="108" d="100"/>
          <a:sy n="108" d="100"/>
        </p:scale>
        <p:origin x="232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5CB89-CECE-A345-AF3B-7DF86CEAC3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F2FCAA-3899-DB46-B2EF-23B6A7BEC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ABC46-CC70-304F-918F-7F1CFD186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E0639-0030-9F4E-A98C-4A4EDCEF8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EC5A3-76C0-DB48-A050-D0FB54A86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62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CBBEC-3447-8449-B9B4-28AD57C1E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35CF7-5551-AF47-8D53-D853062B3B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D76CA-DB52-3047-BEDF-0A4684CEB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1A6E5-6E53-C84C-A717-406682C0D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C328E-1B8D-BA42-B139-57E7E5DC8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35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6423D3-EBD8-094F-AAA1-2A0C5EAEC8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FEE2B-5273-6A49-88AA-BF58BEB00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A2B4A-1FB8-6448-94A4-5C55F8054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ACCDF-E3B6-4D40-9801-93AEB566C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D226D9-C6B3-C944-BF56-62B2CBC42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A94D1-41E4-554C-B349-B232CB3F7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440B9-0E06-0E4A-B5C2-76A9614862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49CAB-800E-7947-911C-CF014B666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70375-513C-A94C-B71E-C3457C80B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61B15-A0EE-A34A-B2DF-4A29384AB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37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D2DB7-D2F3-3646-8FFA-F768545A2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F735D-429A-5748-9D08-8E27514BE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3EC0B-1AA0-B048-A627-6CC61D4D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2223F-5CB1-D74D-AD39-2045E37E1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6BA89-4C2D-B74F-A4A4-FA59A2F4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07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6C0A4-849B-4F4D-98DE-42CFC67FB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EDA99-CEB1-3643-A41C-99F10413C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5605B5-EF76-C24B-8338-7BBF2919F1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04EE1-6F4E-594B-8D37-AA936AD92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23914-5953-D942-AAE4-078890FD1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6D0473-8E15-4542-ACFA-84105EA8C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0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3E6CB-05B8-834B-A093-41F09A6B5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25232-875C-364B-819F-52BC30C28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DDD900-7EFF-3B49-A840-D524895DAD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2A7DB2-D442-6947-9BA1-89A0B84268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75EC0B-AC6A-F94B-800B-B2E192A25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EB4C77-9A4F-AA44-8510-C54C75875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D739DC-8F89-5646-8F8E-441EC918B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EB5E0C-3749-344D-A99F-607D659EF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71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8DEE9-A9F0-FE4D-A205-61A0DA279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9FDFB6-1DF4-6842-9A0B-424FF577C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DEE88-FA2C-BA42-86F5-F437A287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0CC56-12EB-2848-A6B5-BCA9CF946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47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C74863-036A-A24D-B94A-82F276885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4179A6-E2B8-6D45-B4E8-BB5A1ACDB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1280BE-636A-8847-9427-8DE587B21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133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5B703-60C5-ED43-B4F5-1BD105630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F4ADB-6E0F-0C4C-99FC-D0713EB5E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029957-9791-434A-BBE2-26FA06573F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C4D927-D5CC-DB4F-BEFA-EBEE4606F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14A4D-8449-9A43-BA68-2C10BE5C2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ACBA47-E420-CC4F-85F0-A4C57F15E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63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1D409-4653-134B-8C01-01D372FD6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A0CC8D-D283-4844-BD63-AC5F6299F8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E2521B-A6ED-4B4B-9F72-E02358135B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C99AC-55FC-E342-BF35-60F0228D1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D61B2B-DF9D-0D40-B8F0-EB5EFB95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246F0F-AFC0-DB42-A5E0-6BD6840F4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89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06ACFD-9B36-EA44-924A-8F4095958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2AEFCD-462B-0A4F-B484-5AD3768B7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8D2C2-F49A-7A45-A6D8-01E2601871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CCF17-917E-FB42-BD5F-3B48B57514E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999F3-E88B-2F47-AF3E-B23B92CA92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8B267-A0DB-A04A-9E9D-BAD57B273C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5483F-461B-E24F-9BBB-1B8190DB2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0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81BB492-4431-3447-A002-9A69FC1630CC}"/>
              </a:ext>
            </a:extLst>
          </p:cNvPr>
          <p:cNvGraphicFramePr>
            <a:graphicFrameLocks noGrp="1"/>
          </p:cNvGraphicFramePr>
          <p:nvPr/>
        </p:nvGraphicFramePr>
        <p:xfrm>
          <a:off x="4774938" y="304029"/>
          <a:ext cx="2642124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21062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321062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8057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629547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FDED43DE-6ACE-4B42-84DB-99B2EED65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824279"/>
              </p:ext>
            </p:extLst>
          </p:nvPr>
        </p:nvGraphicFramePr>
        <p:xfrm>
          <a:off x="8067437" y="304030"/>
          <a:ext cx="3774105" cy="219456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58035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258035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  <a:gridCol w="1258035">
                  <a:extLst>
                    <a:ext uri="{9D8B030D-6E8A-4147-A177-3AD203B41FA5}">
                      <a16:colId xmlns:a16="http://schemas.microsoft.com/office/drawing/2014/main" val="112674534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/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/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659634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91579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673948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69279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993E55D-E5D1-6D4A-B8C1-3BE5149F86C5}"/>
              </a:ext>
            </a:extLst>
          </p:cNvPr>
          <p:cNvSpPr txBox="1"/>
          <p:nvPr/>
        </p:nvSpPr>
        <p:spPr>
          <a:xfrm>
            <a:off x="3220277" y="712384"/>
            <a:ext cx="1326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+</a:t>
            </a:r>
          </a:p>
          <a:p>
            <a:pPr algn="ctr"/>
            <a:r>
              <a:rPr lang="en-US" sz="1600" dirty="0"/>
              <a:t>(outer join on merge_var)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9D9F3-1E37-554A-9546-3F6304BD442B}"/>
              </a:ext>
            </a:extLst>
          </p:cNvPr>
          <p:cNvSpPr txBox="1"/>
          <p:nvPr/>
        </p:nvSpPr>
        <p:spPr>
          <a:xfrm>
            <a:off x="1401357" y="2140526"/>
            <a:ext cx="55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06C193-7A9A-2A4D-923A-0B45647604B1}"/>
              </a:ext>
            </a:extLst>
          </p:cNvPr>
          <p:cNvSpPr txBox="1"/>
          <p:nvPr/>
        </p:nvSpPr>
        <p:spPr>
          <a:xfrm>
            <a:off x="7466182" y="770158"/>
            <a:ext cx="552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7A9A31-EAC2-8B41-9243-692678B87B83}"/>
              </a:ext>
            </a:extLst>
          </p:cNvPr>
          <p:cNvSpPr txBox="1"/>
          <p:nvPr/>
        </p:nvSpPr>
        <p:spPr>
          <a:xfrm>
            <a:off x="5819932" y="2140526"/>
            <a:ext cx="55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y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517EE5-2BDC-1645-91C8-CCE06966BBDE}"/>
              </a:ext>
            </a:extLst>
          </p:cNvPr>
          <p:cNvGraphicFramePr>
            <a:graphicFrameLocks noGrp="1"/>
          </p:cNvGraphicFramePr>
          <p:nvPr/>
        </p:nvGraphicFramePr>
        <p:xfrm>
          <a:off x="350458" y="304030"/>
          <a:ext cx="2642124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21062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321062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8057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709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424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81BB492-4431-3447-A002-9A69FC1630CC}"/>
              </a:ext>
            </a:extLst>
          </p:cNvPr>
          <p:cNvGraphicFramePr>
            <a:graphicFrameLocks noGrp="1"/>
          </p:cNvGraphicFramePr>
          <p:nvPr/>
        </p:nvGraphicFramePr>
        <p:xfrm>
          <a:off x="4774938" y="304029"/>
          <a:ext cx="2642124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21062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321062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8057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629547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FDED43DE-6ACE-4B42-84DB-99B2EED65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311748"/>
              </p:ext>
            </p:extLst>
          </p:nvPr>
        </p:nvGraphicFramePr>
        <p:xfrm>
          <a:off x="8067437" y="304030"/>
          <a:ext cx="3774105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58035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258035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  <a:gridCol w="1258035">
                  <a:extLst>
                    <a:ext uri="{9D8B030D-6E8A-4147-A177-3AD203B41FA5}">
                      <a16:colId xmlns:a16="http://schemas.microsoft.com/office/drawing/2014/main" val="112674534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/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/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659634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9157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993E55D-E5D1-6D4A-B8C1-3BE5149F86C5}"/>
              </a:ext>
            </a:extLst>
          </p:cNvPr>
          <p:cNvSpPr txBox="1"/>
          <p:nvPr/>
        </p:nvSpPr>
        <p:spPr>
          <a:xfrm>
            <a:off x="3220277" y="712384"/>
            <a:ext cx="1326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+</a:t>
            </a:r>
          </a:p>
          <a:p>
            <a:pPr algn="ctr"/>
            <a:r>
              <a:rPr lang="en-US" sz="1600" dirty="0"/>
              <a:t>(left join on merge_var)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9D9F3-1E37-554A-9546-3F6304BD442B}"/>
              </a:ext>
            </a:extLst>
          </p:cNvPr>
          <p:cNvSpPr txBox="1"/>
          <p:nvPr/>
        </p:nvSpPr>
        <p:spPr>
          <a:xfrm>
            <a:off x="1401357" y="2140526"/>
            <a:ext cx="55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06C193-7A9A-2A4D-923A-0B45647604B1}"/>
              </a:ext>
            </a:extLst>
          </p:cNvPr>
          <p:cNvSpPr txBox="1"/>
          <p:nvPr/>
        </p:nvSpPr>
        <p:spPr>
          <a:xfrm>
            <a:off x="7466182" y="770158"/>
            <a:ext cx="552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7A9A31-EAC2-8B41-9243-692678B87B83}"/>
              </a:ext>
            </a:extLst>
          </p:cNvPr>
          <p:cNvSpPr txBox="1"/>
          <p:nvPr/>
        </p:nvSpPr>
        <p:spPr>
          <a:xfrm>
            <a:off x="5819932" y="2140526"/>
            <a:ext cx="55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y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517EE5-2BDC-1645-91C8-CCE06966BBDE}"/>
              </a:ext>
            </a:extLst>
          </p:cNvPr>
          <p:cNvGraphicFramePr>
            <a:graphicFrameLocks noGrp="1"/>
          </p:cNvGraphicFramePr>
          <p:nvPr/>
        </p:nvGraphicFramePr>
        <p:xfrm>
          <a:off x="350458" y="304030"/>
          <a:ext cx="2642124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21062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321062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8057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709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982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81BB492-4431-3447-A002-9A69FC1630CC}"/>
              </a:ext>
            </a:extLst>
          </p:cNvPr>
          <p:cNvGraphicFramePr>
            <a:graphicFrameLocks noGrp="1"/>
          </p:cNvGraphicFramePr>
          <p:nvPr/>
        </p:nvGraphicFramePr>
        <p:xfrm>
          <a:off x="4774938" y="304029"/>
          <a:ext cx="2642124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21062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321062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8057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629547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FDED43DE-6ACE-4B42-84DB-99B2EED65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801967"/>
              </p:ext>
            </p:extLst>
          </p:nvPr>
        </p:nvGraphicFramePr>
        <p:xfrm>
          <a:off x="8067437" y="304030"/>
          <a:ext cx="3774105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58035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258035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  <a:gridCol w="1258035">
                  <a:extLst>
                    <a:ext uri="{9D8B030D-6E8A-4147-A177-3AD203B41FA5}">
                      <a16:colId xmlns:a16="http://schemas.microsoft.com/office/drawing/2014/main" val="112674534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659634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9157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993E55D-E5D1-6D4A-B8C1-3BE5149F86C5}"/>
              </a:ext>
            </a:extLst>
          </p:cNvPr>
          <p:cNvSpPr txBox="1"/>
          <p:nvPr/>
        </p:nvSpPr>
        <p:spPr>
          <a:xfrm>
            <a:off x="3220277" y="712384"/>
            <a:ext cx="1326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+</a:t>
            </a:r>
          </a:p>
          <a:p>
            <a:pPr algn="ctr"/>
            <a:r>
              <a:rPr lang="en-US" sz="1600" dirty="0"/>
              <a:t>(right join on merge_var)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9D9F3-1E37-554A-9546-3F6304BD442B}"/>
              </a:ext>
            </a:extLst>
          </p:cNvPr>
          <p:cNvSpPr txBox="1"/>
          <p:nvPr/>
        </p:nvSpPr>
        <p:spPr>
          <a:xfrm>
            <a:off x="1401357" y="2140526"/>
            <a:ext cx="55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06C193-7A9A-2A4D-923A-0B45647604B1}"/>
              </a:ext>
            </a:extLst>
          </p:cNvPr>
          <p:cNvSpPr txBox="1"/>
          <p:nvPr/>
        </p:nvSpPr>
        <p:spPr>
          <a:xfrm>
            <a:off x="7466182" y="770158"/>
            <a:ext cx="552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7A9A31-EAC2-8B41-9243-692678B87B83}"/>
              </a:ext>
            </a:extLst>
          </p:cNvPr>
          <p:cNvSpPr txBox="1"/>
          <p:nvPr/>
        </p:nvSpPr>
        <p:spPr>
          <a:xfrm>
            <a:off x="5819932" y="2140526"/>
            <a:ext cx="55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y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517EE5-2BDC-1645-91C8-CCE06966BBDE}"/>
              </a:ext>
            </a:extLst>
          </p:cNvPr>
          <p:cNvGraphicFramePr>
            <a:graphicFrameLocks noGrp="1"/>
          </p:cNvGraphicFramePr>
          <p:nvPr/>
        </p:nvGraphicFramePr>
        <p:xfrm>
          <a:off x="350458" y="304030"/>
          <a:ext cx="2642124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21062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321062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8057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709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2823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81BB492-4431-3447-A002-9A69FC1630CC}"/>
              </a:ext>
            </a:extLst>
          </p:cNvPr>
          <p:cNvGraphicFramePr>
            <a:graphicFrameLocks noGrp="1"/>
          </p:cNvGraphicFramePr>
          <p:nvPr/>
        </p:nvGraphicFramePr>
        <p:xfrm>
          <a:off x="4774938" y="304029"/>
          <a:ext cx="2642124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21062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321062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8057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629547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FDED43DE-6ACE-4B42-84DB-99B2EED65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827587"/>
              </p:ext>
            </p:extLst>
          </p:nvPr>
        </p:nvGraphicFramePr>
        <p:xfrm>
          <a:off x="8067437" y="304030"/>
          <a:ext cx="3774105" cy="7315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58035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258035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  <a:gridCol w="1258035">
                  <a:extLst>
                    <a:ext uri="{9D8B030D-6E8A-4147-A177-3AD203B41FA5}">
                      <a16:colId xmlns:a16="http://schemas.microsoft.com/office/drawing/2014/main" val="112674534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993E55D-E5D1-6D4A-B8C1-3BE5149F86C5}"/>
              </a:ext>
            </a:extLst>
          </p:cNvPr>
          <p:cNvSpPr txBox="1"/>
          <p:nvPr/>
        </p:nvSpPr>
        <p:spPr>
          <a:xfrm>
            <a:off x="3220277" y="712384"/>
            <a:ext cx="1326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+</a:t>
            </a:r>
          </a:p>
          <a:p>
            <a:pPr algn="ctr"/>
            <a:r>
              <a:rPr lang="en-US" sz="1600" dirty="0"/>
              <a:t>(inner join on merge_var)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9D9F3-1E37-554A-9546-3F6304BD442B}"/>
              </a:ext>
            </a:extLst>
          </p:cNvPr>
          <p:cNvSpPr txBox="1"/>
          <p:nvPr/>
        </p:nvSpPr>
        <p:spPr>
          <a:xfrm>
            <a:off x="1401357" y="2140526"/>
            <a:ext cx="55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06C193-7A9A-2A4D-923A-0B45647604B1}"/>
              </a:ext>
            </a:extLst>
          </p:cNvPr>
          <p:cNvSpPr txBox="1"/>
          <p:nvPr/>
        </p:nvSpPr>
        <p:spPr>
          <a:xfrm>
            <a:off x="7466182" y="770158"/>
            <a:ext cx="552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7A9A31-EAC2-8B41-9243-692678B87B83}"/>
              </a:ext>
            </a:extLst>
          </p:cNvPr>
          <p:cNvSpPr txBox="1"/>
          <p:nvPr/>
        </p:nvSpPr>
        <p:spPr>
          <a:xfrm>
            <a:off x="5819932" y="2140526"/>
            <a:ext cx="55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y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517EE5-2BDC-1645-91C8-CCE06966BBDE}"/>
              </a:ext>
            </a:extLst>
          </p:cNvPr>
          <p:cNvGraphicFramePr>
            <a:graphicFrameLocks noGrp="1"/>
          </p:cNvGraphicFramePr>
          <p:nvPr/>
        </p:nvGraphicFramePr>
        <p:xfrm>
          <a:off x="350458" y="304030"/>
          <a:ext cx="2642124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21062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321062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8057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709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693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81BB492-4431-3447-A002-9A69FC1630CC}"/>
              </a:ext>
            </a:extLst>
          </p:cNvPr>
          <p:cNvGraphicFramePr>
            <a:graphicFrameLocks noGrp="1"/>
          </p:cNvGraphicFramePr>
          <p:nvPr/>
        </p:nvGraphicFramePr>
        <p:xfrm>
          <a:off x="4774938" y="304029"/>
          <a:ext cx="2642124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21062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321062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8057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629547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FDED43DE-6ACE-4B42-84DB-99B2EED65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947588"/>
              </p:ext>
            </p:extLst>
          </p:nvPr>
        </p:nvGraphicFramePr>
        <p:xfrm>
          <a:off x="8067437" y="304030"/>
          <a:ext cx="2516070" cy="109728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58035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258035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40960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993E55D-E5D1-6D4A-B8C1-3BE5149F86C5}"/>
              </a:ext>
            </a:extLst>
          </p:cNvPr>
          <p:cNvSpPr txBox="1"/>
          <p:nvPr/>
        </p:nvSpPr>
        <p:spPr>
          <a:xfrm>
            <a:off x="3220277" y="712384"/>
            <a:ext cx="1326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+</a:t>
            </a:r>
          </a:p>
          <a:p>
            <a:pPr algn="ctr"/>
            <a:r>
              <a:rPr lang="en-US" sz="1600" dirty="0"/>
              <a:t>(anti join on merge_var)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9D9F3-1E37-554A-9546-3F6304BD442B}"/>
              </a:ext>
            </a:extLst>
          </p:cNvPr>
          <p:cNvSpPr txBox="1"/>
          <p:nvPr/>
        </p:nvSpPr>
        <p:spPr>
          <a:xfrm>
            <a:off x="1401357" y="2140526"/>
            <a:ext cx="55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06C193-7A9A-2A4D-923A-0B45647604B1}"/>
              </a:ext>
            </a:extLst>
          </p:cNvPr>
          <p:cNvSpPr txBox="1"/>
          <p:nvPr/>
        </p:nvSpPr>
        <p:spPr>
          <a:xfrm>
            <a:off x="7466182" y="770158"/>
            <a:ext cx="552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7A9A31-EAC2-8B41-9243-692678B87B83}"/>
              </a:ext>
            </a:extLst>
          </p:cNvPr>
          <p:cNvSpPr txBox="1"/>
          <p:nvPr/>
        </p:nvSpPr>
        <p:spPr>
          <a:xfrm>
            <a:off x="5819932" y="2140526"/>
            <a:ext cx="55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y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517EE5-2BDC-1645-91C8-CCE06966BBDE}"/>
              </a:ext>
            </a:extLst>
          </p:cNvPr>
          <p:cNvGraphicFramePr>
            <a:graphicFrameLocks noGrp="1"/>
          </p:cNvGraphicFramePr>
          <p:nvPr/>
        </p:nvGraphicFramePr>
        <p:xfrm>
          <a:off x="350458" y="304030"/>
          <a:ext cx="2642124" cy="14630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21062">
                  <a:extLst>
                    <a:ext uri="{9D8B030D-6E8A-4147-A177-3AD203B41FA5}">
                      <a16:colId xmlns:a16="http://schemas.microsoft.com/office/drawing/2014/main" val="1479089266"/>
                    </a:ext>
                  </a:extLst>
                </a:gridCol>
                <a:gridCol w="1321062">
                  <a:extLst>
                    <a:ext uri="{9D8B030D-6E8A-4147-A177-3AD203B41FA5}">
                      <a16:colId xmlns:a16="http://schemas.microsoft.com/office/drawing/2014/main" val="1823739427"/>
                    </a:ext>
                  </a:extLst>
                </a:gridCol>
              </a:tblGrid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merge_var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val_x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357467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545521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80575"/>
                  </a:ext>
                </a:extLst>
              </a:tr>
              <a:tr h="350020">
                <a:tc>
                  <a:txBody>
                    <a:bodyPr/>
                    <a:lstStyle/>
                    <a:p>
                      <a:r>
                        <a:rPr lang="en-US" b="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709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4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262</Words>
  <Application>Microsoft Macintosh PowerPoint</Application>
  <PresentationFormat>Widescreen</PresentationFormat>
  <Paragraphs>159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Goldstein-Greenwood</dc:creator>
  <cp:lastModifiedBy>Goldstein-Greenwood, Jacob Richard (jrg2xq)</cp:lastModifiedBy>
  <cp:revision>8</cp:revision>
  <dcterms:created xsi:type="dcterms:W3CDTF">2021-10-09T18:53:28Z</dcterms:created>
  <dcterms:modified xsi:type="dcterms:W3CDTF">2022-06-14T16:02:45Z</dcterms:modified>
</cp:coreProperties>
</file>